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9A05"/>
    <a:srgbClr val="F0AD06"/>
    <a:srgbClr val="DAA600"/>
    <a:srgbClr val="D2A000"/>
    <a:srgbClr val="EEB500"/>
    <a:srgbClr val="002B82"/>
    <a:srgbClr val="003399"/>
    <a:srgbClr val="004A82"/>
    <a:srgbClr val="00A1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1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2558-02B3-4D52-B494-804A5031B34B}" type="datetimeFigureOut">
              <a:rPr lang="en-US" smtClean="0"/>
              <a:pPr/>
              <a:t>4/14/2013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BFAE-24AF-4E36-8792-605C5AC93C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05" y="0"/>
            <a:ext cx="6873405" cy="920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2500306" y="4259291"/>
            <a:ext cx="7358114" cy="785818"/>
          </a:xfrm>
          <a:prstGeom prst="rect">
            <a:avLst/>
          </a:prstGeom>
          <a:effectLst>
            <a:outerShdw blurRad="914400" dist="50800" dir="7740000" sx="60000" sy="60000" algn="ctr" rotWithShape="0">
              <a:schemeClr val="tx1">
                <a:alpha val="92000"/>
              </a:scheme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26" tIns="45712" rIns="91426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s-VE" sz="3600" kern="10" spc="-15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1079500" dist="45791" dir="3378596" sx="79000" sy="79000" algn="ctr" rotWithShape="0">
                    <a:srgbClr val="4D4D4D">
                      <a:alpha val="80000"/>
                    </a:srgbClr>
                  </a:outerShdw>
                </a:effectLst>
                <a:latin typeface="Arial Black" pitchFamily="34" charset="0"/>
              </a:rPr>
              <a:t>AYATRAFIC</a:t>
            </a:r>
            <a:endParaRPr lang="es-VE" sz="3600" i="1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13133" y="357853"/>
            <a:ext cx="1943823" cy="116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26" tIns="45712" rIns="91426" bIns="45712" anchor="ctr"/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9" y="574296"/>
            <a:ext cx="792654" cy="50503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952305" y="574295"/>
            <a:ext cx="936901" cy="577182"/>
          </a:xfrm>
          <a:prstGeom prst="ellipse">
            <a:avLst/>
          </a:prstGeom>
          <a:noFill/>
          <a:ln w="41275">
            <a:solidFill>
              <a:srgbClr val="00279F"/>
            </a:solidFill>
            <a:round/>
            <a:headEnd/>
            <a:tailEnd/>
          </a:ln>
        </p:spPr>
        <p:txBody>
          <a:bodyPr lIns="91426" tIns="45712" rIns="91426" bIns="45712"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19567" y="1163021"/>
            <a:ext cx="1499549" cy="35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2" rIns="91426" bIns="45712">
            <a:spAutoFit/>
          </a:bodyPr>
          <a:lstStyle/>
          <a:p>
            <a:r>
              <a:rPr lang="es-VE" sz="1700" b="1" dirty="0"/>
              <a:t>PINTURAS AYA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1715551" y="8286885"/>
            <a:ext cx="3571145" cy="22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65" tIns="50933" rIns="101865" bIns="50933">
            <a:spAutoFit/>
          </a:bodyPr>
          <a:lstStyle/>
          <a:p>
            <a:pPr algn="ctr" defTabSz="1018379" eaLnBrk="0" hangingPunct="0"/>
            <a:r>
              <a:rPr lang="es-VE" sz="800" b="1" dirty="0">
                <a:solidFill>
                  <a:schemeClr val="bg1"/>
                </a:solidFill>
              </a:rPr>
              <a:t>Línea de productos  fabricados y vendidos bajo Tecnología de </a:t>
            </a:r>
          </a:p>
        </p:txBody>
      </p:sp>
      <p:pic>
        <p:nvPicPr>
          <p:cNvPr id="2059" name="Picture 15" descr="logo Greenshield performace coating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727" y="8500442"/>
            <a:ext cx="3589351" cy="34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00306" y="7120554"/>
            <a:ext cx="3493429" cy="646315"/>
          </a:xfrm>
          <a:prstGeom prst="rect">
            <a:avLst/>
          </a:prstGeom>
          <a:noFill/>
        </p:spPr>
        <p:txBody>
          <a:bodyPr wrap="none" lIns="91426" tIns="45712" rIns="91426" bIns="45712">
            <a:spAutoFit/>
          </a:bodyPr>
          <a:lstStyle>
            <a:defPPr>
              <a:defRPr lang="es-V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Traffic marking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191" y="7688803"/>
            <a:ext cx="2159538" cy="646315"/>
          </a:xfrm>
          <a:prstGeom prst="rect">
            <a:avLst/>
          </a:prstGeom>
          <a:noFill/>
        </p:spPr>
        <p:txBody>
          <a:bodyPr wrap="none" lIns="91426" tIns="45712" rIns="91426" bIns="45712">
            <a:spAutoFit/>
          </a:bodyPr>
          <a:lstStyle>
            <a:defPPr>
              <a:defRPr lang="es-V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Coatings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62" name="AutoShape 4" descr="http://www.asiapacific.basf.com/apex/AP/AsiaPacific/en/function/conversions:/publish/AsiaPacific/upload/NewReleaseCover/High-res_images/Kia_Motors_automotive_refinishing.jpg"/>
          <p:cNvSpPr>
            <a:spLocks noChangeAspect="1" noChangeArrowheads="1"/>
          </p:cNvSpPr>
          <p:nvPr/>
        </p:nvSpPr>
        <p:spPr bwMode="auto">
          <a:xfrm>
            <a:off x="56018" y="-124094"/>
            <a:ext cx="7142291" cy="490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40" tIns="41020" rIns="82040" bIns="4102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6" y="0"/>
            <a:ext cx="688538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4 Grupo"/>
          <p:cNvGrpSpPr/>
          <p:nvPr/>
        </p:nvGrpSpPr>
        <p:grpSpPr>
          <a:xfrm>
            <a:off x="2482324" y="395536"/>
            <a:ext cx="4375676" cy="8424936"/>
            <a:chOff x="2482324" y="395536"/>
            <a:chExt cx="4375676" cy="8424936"/>
          </a:xfrm>
        </p:grpSpPr>
        <p:sp>
          <p:nvSpPr>
            <p:cNvPr id="11" name="10 Rectángulo"/>
            <p:cNvSpPr/>
            <p:nvPr/>
          </p:nvSpPr>
          <p:spPr>
            <a:xfrm>
              <a:off x="2492896" y="395536"/>
              <a:ext cx="4365104" cy="1224136"/>
            </a:xfrm>
            <a:prstGeom prst="rect">
              <a:avLst/>
            </a:prstGeom>
            <a:solidFill>
              <a:srgbClr val="F0A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5116" y="879734"/>
              <a:ext cx="4372884" cy="2765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2896" y="3613434"/>
              <a:ext cx="4365104" cy="269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2896" y="6315830"/>
              <a:ext cx="4365104" cy="250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Rectángulo"/>
            <p:cNvSpPr/>
            <p:nvPr/>
          </p:nvSpPr>
          <p:spPr>
            <a:xfrm>
              <a:off x="2482324" y="395536"/>
              <a:ext cx="72008" cy="1728192"/>
            </a:xfrm>
            <a:prstGeom prst="rect">
              <a:avLst/>
            </a:prstGeom>
            <a:solidFill>
              <a:srgbClr val="F0A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533188" y="395536"/>
              <a:ext cx="72008" cy="1728192"/>
            </a:xfrm>
            <a:prstGeom prst="rect">
              <a:avLst/>
            </a:prstGeom>
            <a:solidFill>
              <a:srgbClr val="F0A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9 CuadroTexto"/>
          <p:cNvSpPr txBox="1"/>
          <p:nvPr/>
        </p:nvSpPr>
        <p:spPr>
          <a:xfrm rot="16200000">
            <a:off x="-2858632" y="3730841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  <a:cs typeface="Adobe Thai" pitchFamily="18" charset="-34"/>
              </a:rPr>
              <a:t>SISTEMAS DE  PINTURAS Y RECUBRIMIENTOS  PARA TRAFICO Y DEMARCACION </a:t>
            </a:r>
            <a:r>
              <a:rPr lang="en-US" sz="3600" b="1" dirty="0" smtClean="0">
                <a:solidFill>
                  <a:schemeClr val="bg1"/>
                </a:solidFill>
                <a:latin typeface="Adobe Fan Heiti Std B" pitchFamily="34" charset="-128"/>
                <a:ea typeface="Adobe Fan Heiti Std B" pitchFamily="34" charset="-128"/>
                <a:cs typeface="Adobe Thai" pitchFamily="18" charset="-34"/>
              </a:rPr>
              <a:t> VIAL</a:t>
            </a:r>
            <a:endParaRPr lang="en-US" sz="3600" b="1" dirty="0">
              <a:solidFill>
                <a:schemeClr val="bg1"/>
              </a:solidFill>
              <a:latin typeface="Adobe Fan Heiti Std B" pitchFamily="34" charset="-128"/>
              <a:ea typeface="Adobe Fan Heiti Std B" pitchFamily="34" charset="-128"/>
              <a:cs typeface="Adobe Thai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6" y="0"/>
            <a:ext cx="688538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0" y="395536"/>
            <a:ext cx="4365104" cy="8496944"/>
          </a:xfrm>
          <a:prstGeom prst="rect">
            <a:avLst/>
          </a:prstGeom>
          <a:solidFill>
            <a:srgbClr val="F0A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0648" y="2013819"/>
            <a:ext cx="3888432" cy="237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164288"/>
            <a:ext cx="6525344" cy="154466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4552950"/>
            <a:ext cx="6264696" cy="239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45732" y="395536"/>
            <a:ext cx="2079612" cy="20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8720" y="539552"/>
            <a:ext cx="3240360" cy="13258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2" name="Picture 8" descr="C:\Users\pc\Documents\backup juan nuccio 19-12-12\documents\Juan Nuccio\Documents\COMPUTADOR LEYDI\IMAGENES PARA JUAN\pintura\coatings_bridge_rdax_123x1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6162" y="2532534"/>
            <a:ext cx="2069182" cy="1872208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5589240" y="4641393"/>
            <a:ext cx="9361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DETALLAR AQUI TODOS LOS TIPOS DE PINTURAS</a:t>
            </a:r>
            <a:endParaRPr lang="en-US" sz="1100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0" y="7164288"/>
            <a:ext cx="65253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538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0" y="1835696"/>
            <a:ext cx="6858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Rectángulo"/>
          <p:cNvSpPr/>
          <p:nvPr/>
        </p:nvSpPr>
        <p:spPr>
          <a:xfrm>
            <a:off x="0" y="1835696"/>
            <a:ext cx="3861048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96336"/>
            <a:ext cx="6858000" cy="1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3006874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2051720"/>
            <a:ext cx="33843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3528"/>
            <a:ext cx="6858000" cy="12241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40" y="3707904"/>
            <a:ext cx="3600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298" y="4557142"/>
            <a:ext cx="3645024" cy="21602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7" name="26 Imagen" descr="NACE SIN FOND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30286" y="6948264"/>
            <a:ext cx="1008112" cy="602254"/>
          </a:xfrm>
          <a:prstGeom prst="rect">
            <a:avLst/>
          </a:prstGeom>
        </p:spPr>
      </p:pic>
      <p:pic>
        <p:nvPicPr>
          <p:cNvPr id="28" name="27 Imagen" descr="SSPC SIN FOND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6510" y="6948264"/>
            <a:ext cx="850642" cy="508180"/>
          </a:xfrm>
          <a:prstGeom prst="rect">
            <a:avLst/>
          </a:prstGeom>
        </p:spPr>
      </p:pic>
      <p:pic>
        <p:nvPicPr>
          <p:cNvPr id="2060" name="Picture 12" descr="C:\Users\pc\Documents\backup juan nuccio 19-12-12\documents\logos sin fondo\ISO 9001 SIN FOND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26430" y="6932651"/>
            <a:ext cx="432048" cy="678543"/>
          </a:xfrm>
          <a:prstGeom prst="rect">
            <a:avLst/>
          </a:prstGeom>
          <a:noFill/>
        </p:spPr>
      </p:pic>
      <p:pic>
        <p:nvPicPr>
          <p:cNvPr id="2061" name="Picture 13" descr="C:\Users\pc\Documents\backup juan nuccio 19-12-12\documents\logos sin fondo\LOGO PINTURAS AY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6056" y="2239269"/>
            <a:ext cx="867200" cy="555774"/>
          </a:xfrm>
          <a:prstGeom prst="rect">
            <a:avLst/>
          </a:prstGeom>
          <a:noFill/>
        </p:spPr>
      </p:pic>
      <p:pic>
        <p:nvPicPr>
          <p:cNvPr id="2062" name="Picture 14" descr="C:\Users\pc\Documents\backup juan nuccio 19-12-12\documents\Juan Nuccio\Documents\--- PANAMA----\logo Greenshield performace coating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7072" y="6277886"/>
            <a:ext cx="2376264" cy="29888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33056" y="2805708"/>
            <a:ext cx="2520280" cy="335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recto"/>
          <p:cNvCxnSpPr/>
          <p:nvPr/>
        </p:nvCxnSpPr>
        <p:spPr>
          <a:xfrm>
            <a:off x="0" y="1547664"/>
            <a:ext cx="6858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-27384" y="7596336"/>
            <a:ext cx="6858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32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19</cp:revision>
  <dcterms:created xsi:type="dcterms:W3CDTF">2013-04-14T21:02:16Z</dcterms:created>
  <dcterms:modified xsi:type="dcterms:W3CDTF">2013-04-15T00:48:07Z</dcterms:modified>
</cp:coreProperties>
</file>