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2315-69E0-414E-AD80-B07404A6EA2C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A72DB-EB1F-49CF-B38E-B78CD4ECE30C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ttp://beldenuniversal.com/Library/Industry/aerospace/aerospacestock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 rot="16200000">
            <a:off x="2500306" y="4259291"/>
            <a:ext cx="7358114" cy="785818"/>
          </a:xfrm>
          <a:prstGeom prst="rect">
            <a:avLst/>
          </a:prstGeom>
          <a:effectLst>
            <a:outerShdw blurRad="914400" dist="50800" dir="7740000" sx="60000" sy="60000" algn="ctr" rotWithShape="0">
              <a:schemeClr val="tx1">
                <a:alpha val="92000"/>
              </a:schemeClr>
            </a:outerShdw>
          </a:effectLst>
          <a:scene3d>
            <a:camera prst="orthographicFront"/>
            <a:lightRig rig="threePt" dir="t"/>
          </a:scene3d>
          <a:sp3d prstMaterial="matte"/>
        </p:spPr>
        <p:txBody>
          <a:bodyPr wrap="none" lIns="91426" tIns="45712" rIns="91426" bIns="4571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s-VE" sz="3600" kern="10" spc="-15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blurRad="1079500" dist="45791" dir="3378596" sx="79000" sy="79000" algn="ctr" rotWithShape="0">
                    <a:srgbClr val="4D4D4D">
                      <a:alpha val="80000"/>
                    </a:srgbClr>
                  </a:outerShdw>
                </a:effectLst>
                <a:latin typeface="Arial Black" pitchFamily="34" charset="0"/>
              </a:rPr>
              <a:t>AYAWING</a:t>
            </a:r>
            <a:endParaRPr lang="es-VE" sz="3600" i="1" kern="10" spc="720" dirty="0">
              <a:ln w="9525">
                <a:noFill/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13133" y="357853"/>
            <a:ext cx="1943823" cy="1167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1426" tIns="45712" rIns="91426" bIns="45712" anchor="ctr"/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729" y="574296"/>
            <a:ext cx="792654" cy="50503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952305" y="574295"/>
            <a:ext cx="936901" cy="577182"/>
          </a:xfrm>
          <a:prstGeom prst="ellipse">
            <a:avLst/>
          </a:prstGeom>
          <a:noFill/>
          <a:ln w="41275">
            <a:solidFill>
              <a:srgbClr val="00279F"/>
            </a:solidFill>
            <a:round/>
            <a:headEnd/>
            <a:tailEnd/>
          </a:ln>
        </p:spPr>
        <p:txBody>
          <a:bodyPr lIns="91426" tIns="45712" rIns="91426" bIns="45712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19567" y="1163021"/>
            <a:ext cx="1499549" cy="35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2" rIns="91426" bIns="45712">
            <a:spAutoFit/>
          </a:bodyPr>
          <a:lstStyle/>
          <a:p>
            <a:r>
              <a:rPr lang="es-VE" sz="1700" b="1" dirty="0"/>
              <a:t>PINTURAS AYA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1715551" y="8286885"/>
            <a:ext cx="3571145" cy="22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65" tIns="50933" rIns="101865" bIns="50933">
            <a:spAutoFit/>
          </a:bodyPr>
          <a:lstStyle/>
          <a:p>
            <a:pPr algn="ctr" defTabSz="1018379" eaLnBrk="0" hangingPunct="0">
              <a:defRPr/>
            </a:pPr>
            <a:r>
              <a:rPr lang="es-VE" sz="800" b="1" dirty="0">
                <a:solidFill>
                  <a:schemeClr val="bg1">
                    <a:lumMod val="85000"/>
                  </a:schemeClr>
                </a:solidFill>
              </a:rPr>
              <a:t>Línea de productos  fabricados y vendidos bajo Tecnología de </a:t>
            </a:r>
          </a:p>
        </p:txBody>
      </p:sp>
      <p:pic>
        <p:nvPicPr>
          <p:cNvPr id="2059" name="Picture 15" descr="logo Greenshield performace coating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2727" y="8500442"/>
            <a:ext cx="3589351" cy="344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15110" y="7104402"/>
            <a:ext cx="2672498" cy="646315"/>
          </a:xfrm>
          <a:prstGeom prst="rect">
            <a:avLst/>
          </a:prstGeom>
          <a:noFill/>
        </p:spPr>
        <p:txBody>
          <a:bodyPr wrap="none" lIns="91426" tIns="45712" rIns="91426" bIns="45712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Aerospace </a:t>
            </a:r>
            <a:endParaRPr lang="en-US" sz="36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5729" y="7672651"/>
            <a:ext cx="2159538" cy="646315"/>
          </a:xfrm>
          <a:prstGeom prst="rect">
            <a:avLst/>
          </a:prstGeom>
          <a:noFill/>
        </p:spPr>
        <p:txBody>
          <a:bodyPr wrap="none" lIns="91426" tIns="45712" rIns="91426" bIns="45712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Coatings</a:t>
            </a:r>
            <a:endParaRPr lang="en-US" sz="36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62" name="AutoShape 4" descr="http://www.asiapacific.basf.com/apex/AP/AsiaPacific/en/function/conversions:/publish/AsiaPacific/upload/NewReleaseCover/High-res_images/Kia_Motors_automotive_refinishing.jpg"/>
          <p:cNvSpPr>
            <a:spLocks noChangeAspect="1" noChangeArrowheads="1"/>
          </p:cNvSpPr>
          <p:nvPr/>
        </p:nvSpPr>
        <p:spPr bwMode="auto">
          <a:xfrm>
            <a:off x="56018" y="-124094"/>
            <a:ext cx="7142291" cy="4908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40" tIns="41020" rIns="82040" bIns="4102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1</cp:revision>
  <dcterms:created xsi:type="dcterms:W3CDTF">2013-04-14T21:03:46Z</dcterms:created>
  <dcterms:modified xsi:type="dcterms:W3CDTF">2013-04-14T21:04:10Z</dcterms:modified>
</cp:coreProperties>
</file>